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5143500" cx="9144000"/>
  <p:notesSz cx="6858000" cy="9144000"/>
  <p:embeddedFontLst>
    <p:embeddedFont>
      <p:font typeface="Montserrat"/>
      <p:regular r:id="rId24"/>
      <p:bold r:id="rId25"/>
      <p:italic r:id="rId26"/>
      <p:boldItalic r:id="rId27"/>
    </p:embeddedFont>
    <p:embeddedFont>
      <p:font typeface="Montserrat Medium"/>
      <p:regular r:id="rId28"/>
      <p:bold r:id="rId29"/>
      <p:italic r:id="rId30"/>
      <p:boldItalic r:id="rId31"/>
    </p:embeddedFont>
    <p:embeddedFont>
      <p:font typeface="Montserrat ExtraLight"/>
      <p:regular r:id="rId32"/>
      <p:bold r:id="rId33"/>
      <p:italic r:id="rId34"/>
      <p:boldItalic r:id="rId35"/>
    </p:embeddedFont>
    <p:embeddedFont>
      <p:font typeface="Montserrat ExtraBold"/>
      <p:bold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8" roundtripDataSignature="AMtx7mgw6jl3eztJRWKZFNynMoDo5GzqI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Montserrat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Montserrat-italic.fntdata"/><Relationship Id="rId25" Type="http://schemas.openxmlformats.org/officeDocument/2006/relationships/font" Target="fonts/Montserrat-bold.fntdata"/><Relationship Id="rId28" Type="http://schemas.openxmlformats.org/officeDocument/2006/relationships/font" Target="fonts/MontserratMedium-regular.fntdata"/><Relationship Id="rId27" Type="http://schemas.openxmlformats.org/officeDocument/2006/relationships/font" Target="fonts/Montserrat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Medium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Medium-boldItalic.fntdata"/><Relationship Id="rId30" Type="http://schemas.openxmlformats.org/officeDocument/2006/relationships/font" Target="fonts/MontserratMedium-italic.fntdata"/><Relationship Id="rId11" Type="http://schemas.openxmlformats.org/officeDocument/2006/relationships/slide" Target="slides/slide7.xml"/><Relationship Id="rId33" Type="http://schemas.openxmlformats.org/officeDocument/2006/relationships/font" Target="fonts/MontserratExtraLight-bold.fntdata"/><Relationship Id="rId10" Type="http://schemas.openxmlformats.org/officeDocument/2006/relationships/slide" Target="slides/slide6.xml"/><Relationship Id="rId32" Type="http://schemas.openxmlformats.org/officeDocument/2006/relationships/font" Target="fonts/MontserratExtraLight-regular.fntdata"/><Relationship Id="rId13" Type="http://schemas.openxmlformats.org/officeDocument/2006/relationships/slide" Target="slides/slide9.xml"/><Relationship Id="rId35" Type="http://schemas.openxmlformats.org/officeDocument/2006/relationships/font" Target="fonts/MontserratExtraLight-boldItalic.fntdata"/><Relationship Id="rId12" Type="http://schemas.openxmlformats.org/officeDocument/2006/relationships/slide" Target="slides/slide8.xml"/><Relationship Id="rId34" Type="http://schemas.openxmlformats.org/officeDocument/2006/relationships/font" Target="fonts/MontserratExtraLight-italic.fntdata"/><Relationship Id="rId15" Type="http://schemas.openxmlformats.org/officeDocument/2006/relationships/slide" Target="slides/slide11.xml"/><Relationship Id="rId37" Type="http://schemas.openxmlformats.org/officeDocument/2006/relationships/font" Target="fonts/MontserratExtra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MontserratExtraBold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3d5449ec91_0_35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13d5449ec9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3d5449ec91_0_3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13d5449ec91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13d5449ec91_0_2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g13d5449ec9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13d5449ec91_0_4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13d5449ec91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3d5449ec91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13d5449ec91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13d5449ec91_0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13d5449ec91_0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3d5449ec91_0_3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13d5449ec91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13d5449ec9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7" name="Google Shape;317;g13d5449ec9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3d5449ec91_0_4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5" name="Google Shape;325;g13d5449ec91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4" name="Google Shape;18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3d5449ec91_0_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g13d5449ec9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3d5449ec91_0_1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1" name="Google Shape;201;g13d5449ec91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3d5449ec91_0_1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" name="Google Shape;215;g13d5449ec91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3d5449ec91_0_1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Google Shape;223;g13d5449ec91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3d5449ec9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g13d5449ec9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3d5449ec91_0_25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0" name="Google Shape;240;g13d5449ec91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71"/>
          <p:cNvSpPr txBox="1"/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" name="Google Shape;10;p71"/>
          <p:cNvSpPr txBox="1"/>
          <p:nvPr>
            <p:ph idx="1" type="subTitle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1"/>
          <p:cNvSpPr txBox="1"/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81"/>
          <p:cNvSpPr txBox="1"/>
          <p:nvPr>
            <p:ph idx="1" type="body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indent="-3302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indent="-3302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indent="-3302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indent="-3302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indent="-3302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indent="-3302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indent="-3302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2"/>
          <p:cNvSpPr txBox="1"/>
          <p:nvPr>
            <p:ph type="title"/>
          </p:nvPr>
        </p:nvSpPr>
        <p:spPr>
          <a:xfrm>
            <a:off x="929477" y="436183"/>
            <a:ext cx="27465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pic>
        <p:nvPicPr>
          <p:cNvPr id="57" name="Google Shape;57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5400000">
            <a:off x="3278924" y="414050"/>
            <a:ext cx="7626551" cy="288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 rot="5400000">
            <a:off x="4822414" y="-351911"/>
            <a:ext cx="9309797" cy="3520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3"/>
          <p:cNvSpPr txBox="1"/>
          <p:nvPr>
            <p:ph idx="1" type="subTitle"/>
          </p:nvPr>
        </p:nvSpPr>
        <p:spPr>
          <a:xfrm>
            <a:off x="938500" y="1769575"/>
            <a:ext cx="28716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1" name="Google Shape;61;p83"/>
          <p:cNvSpPr txBox="1"/>
          <p:nvPr>
            <p:ph idx="2" type="body"/>
          </p:nvPr>
        </p:nvSpPr>
        <p:spPr>
          <a:xfrm>
            <a:off x="4703375" y="909600"/>
            <a:ext cx="3468900" cy="33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83"/>
          <p:cNvSpPr txBox="1"/>
          <p:nvPr>
            <p:ph type="title"/>
          </p:nvPr>
        </p:nvSpPr>
        <p:spPr>
          <a:xfrm>
            <a:off x="938500" y="445025"/>
            <a:ext cx="322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4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5"/>
          <p:cNvSpPr txBox="1"/>
          <p:nvPr>
            <p:ph hasCustomPrompt="1"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85"/>
          <p:cNvSpPr txBox="1"/>
          <p:nvPr>
            <p:ph idx="1" type="body"/>
          </p:nvPr>
        </p:nvSpPr>
        <p:spPr>
          <a:xfrm>
            <a:off x="2786550" y="3094475"/>
            <a:ext cx="3570900" cy="56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</a:defRPr>
            </a:lvl1pPr>
            <a:lvl2pPr indent="-342900" lvl="1" marL="914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2pPr>
            <a:lvl3pPr indent="-342900" lvl="2" marL="1371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3pPr>
            <a:lvl4pPr indent="-342900" lvl="3" marL="18288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4pPr>
            <a:lvl5pPr indent="-342900" lvl="4" marL="22860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5pPr>
            <a:lvl6pPr indent="-342900" lvl="5" marL="27432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6pPr>
            <a:lvl7pPr indent="-342900" lvl="6" marL="32004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 sz="1800">
                <a:solidFill>
                  <a:schemeClr val="accent1"/>
                </a:solidFill>
              </a:defRPr>
            </a:lvl7pPr>
            <a:lvl8pPr indent="-342900" lvl="7" marL="365760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○"/>
              <a:defRPr sz="1800">
                <a:solidFill>
                  <a:schemeClr val="accent1"/>
                </a:solidFill>
              </a:defRPr>
            </a:lvl8pPr>
            <a:lvl9pPr indent="-342900" lvl="8" marL="411480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800"/>
              <a:buChar char="■"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CAPTION_ONLY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87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87"/>
          <p:cNvSpPr txBox="1"/>
          <p:nvPr>
            <p:ph idx="1" type="body"/>
          </p:nvPr>
        </p:nvSpPr>
        <p:spPr>
          <a:xfrm>
            <a:off x="938500" y="1246025"/>
            <a:ext cx="7172100" cy="30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1625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1pPr>
            <a:lvl2pPr indent="-301625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2pPr>
            <a:lvl3pPr indent="-301625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3pPr>
            <a:lvl4pPr indent="-301625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4pPr>
            <a:lvl5pPr indent="-301625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5pPr>
            <a:lvl6pPr indent="-301625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6pPr>
            <a:lvl7pPr indent="-301625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●"/>
              <a:defRPr sz="1150">
                <a:solidFill>
                  <a:schemeClr val="lt1"/>
                </a:solidFill>
              </a:defRPr>
            </a:lvl7pPr>
            <a:lvl8pPr indent="-301625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50"/>
              <a:buChar char="○"/>
              <a:defRPr sz="1150">
                <a:solidFill>
                  <a:schemeClr val="lt1"/>
                </a:solidFill>
              </a:defRPr>
            </a:lvl8pPr>
            <a:lvl9pPr indent="-301625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50"/>
              <a:buChar char="■"/>
              <a:defRPr sz="115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88"/>
          <p:cNvSpPr txBox="1"/>
          <p:nvPr>
            <p:ph type="ctrTitle"/>
          </p:nvPr>
        </p:nvSpPr>
        <p:spPr>
          <a:xfrm>
            <a:off x="4285500" y="2832875"/>
            <a:ext cx="3657300" cy="644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76A5AF">
                <a:alpha val="8745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b="1"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4" name="Google Shape;74;p88"/>
          <p:cNvSpPr txBox="1"/>
          <p:nvPr>
            <p:ph idx="1" type="subTitle"/>
          </p:nvPr>
        </p:nvSpPr>
        <p:spPr>
          <a:xfrm>
            <a:off x="4144050" y="3549850"/>
            <a:ext cx="39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89"/>
          <p:cNvSpPr txBox="1"/>
          <p:nvPr>
            <p:ph type="ctrTitle"/>
          </p:nvPr>
        </p:nvSpPr>
        <p:spPr>
          <a:xfrm>
            <a:off x="1850525" y="1157925"/>
            <a:ext cx="5442900" cy="26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Google Shape;77;p89"/>
          <p:cNvSpPr txBox="1"/>
          <p:nvPr>
            <p:ph idx="1" type="subTitle"/>
          </p:nvPr>
        </p:nvSpPr>
        <p:spPr>
          <a:xfrm>
            <a:off x="2481900" y="3945600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72"/>
          <p:cNvSpPr txBox="1"/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72"/>
          <p:cNvSpPr txBox="1"/>
          <p:nvPr>
            <p:ph idx="1" type="subTitle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72"/>
          <p:cNvSpPr txBox="1"/>
          <p:nvPr>
            <p:ph idx="2" type="title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72"/>
          <p:cNvSpPr txBox="1"/>
          <p:nvPr>
            <p:ph idx="3" type="subTitle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" name="Google Shape;16;p72"/>
          <p:cNvSpPr txBox="1"/>
          <p:nvPr>
            <p:ph idx="4" type="title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72"/>
          <p:cNvSpPr txBox="1"/>
          <p:nvPr>
            <p:ph idx="5" type="subTitle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72"/>
          <p:cNvSpPr txBox="1"/>
          <p:nvPr>
            <p:ph idx="6" type="title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9" name="Google Shape;19;p72"/>
          <p:cNvSpPr txBox="1"/>
          <p:nvPr>
            <p:ph idx="7" type="title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20" name="Google Shape;20;p72"/>
          <p:cNvSpPr txBox="1"/>
          <p:nvPr>
            <p:ph idx="8" type="title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90"/>
          <p:cNvSpPr txBox="1"/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0" name="Google Shape;80;p90"/>
          <p:cNvSpPr txBox="1"/>
          <p:nvPr>
            <p:ph idx="1" type="subTitle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90"/>
          <p:cNvSpPr txBox="1"/>
          <p:nvPr>
            <p:ph idx="2" type="title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2" name="Google Shape;82;p90"/>
          <p:cNvSpPr txBox="1"/>
          <p:nvPr>
            <p:ph idx="3" type="subTitle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3" name="Google Shape;83;p90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90"/>
          <p:cNvSpPr txBox="1"/>
          <p:nvPr>
            <p:ph idx="5" type="title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Google Shape;85;p90"/>
          <p:cNvSpPr txBox="1"/>
          <p:nvPr>
            <p:ph idx="6" type="subTitle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91"/>
          <p:cNvSpPr txBox="1"/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b="1" sz="45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8" name="Google Shape;88;p91"/>
          <p:cNvSpPr txBox="1"/>
          <p:nvPr>
            <p:ph idx="1" type="subTitle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CAPTION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92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1">
  <p:cSld name="CAPTION_ONLY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93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3">
  <p:cSld name="CAPTION_ONLY_1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94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Lists">
  <p:cSld name="SECTION_TITLE_AND_DESCRIPTION_1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95"/>
          <p:cNvSpPr txBox="1"/>
          <p:nvPr>
            <p:ph type="title"/>
          </p:nvPr>
        </p:nvSpPr>
        <p:spPr>
          <a:xfrm>
            <a:off x="938500" y="445025"/>
            <a:ext cx="4964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7" name="Google Shape;97;p95"/>
          <p:cNvSpPr txBox="1"/>
          <p:nvPr>
            <p:ph idx="1" type="body"/>
          </p:nvPr>
        </p:nvSpPr>
        <p:spPr>
          <a:xfrm>
            <a:off x="1067241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8" name="Google Shape;98;p95"/>
          <p:cNvSpPr txBox="1"/>
          <p:nvPr>
            <p:ph idx="2" type="body"/>
          </p:nvPr>
        </p:nvSpPr>
        <p:spPr>
          <a:xfrm>
            <a:off x="4673852" y="2651775"/>
            <a:ext cx="3258900" cy="17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95"/>
          <p:cNvSpPr txBox="1"/>
          <p:nvPr>
            <p:ph idx="3" type="title"/>
          </p:nvPr>
        </p:nvSpPr>
        <p:spPr>
          <a:xfrm>
            <a:off x="12134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0" name="Google Shape;100;p95"/>
          <p:cNvSpPr txBox="1"/>
          <p:nvPr>
            <p:ph idx="4" type="title"/>
          </p:nvPr>
        </p:nvSpPr>
        <p:spPr>
          <a:xfrm>
            <a:off x="4820099" y="1955125"/>
            <a:ext cx="32589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6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96"/>
          <p:cNvSpPr txBox="1"/>
          <p:nvPr>
            <p:ph idx="2" type="title"/>
          </p:nvPr>
        </p:nvSpPr>
        <p:spPr>
          <a:xfrm>
            <a:off x="89838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4" name="Google Shape;104;p96"/>
          <p:cNvSpPr txBox="1"/>
          <p:nvPr>
            <p:ph idx="1" type="subTitle"/>
          </p:nvPr>
        </p:nvSpPr>
        <p:spPr>
          <a:xfrm>
            <a:off x="89838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5" name="Google Shape;105;p96"/>
          <p:cNvSpPr txBox="1"/>
          <p:nvPr>
            <p:ph idx="3" type="title"/>
          </p:nvPr>
        </p:nvSpPr>
        <p:spPr>
          <a:xfrm>
            <a:off x="279026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6" name="Google Shape;106;p96"/>
          <p:cNvSpPr txBox="1"/>
          <p:nvPr>
            <p:ph idx="4" type="subTitle"/>
          </p:nvPr>
        </p:nvSpPr>
        <p:spPr>
          <a:xfrm>
            <a:off x="279026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7" name="Google Shape;107;p96"/>
          <p:cNvSpPr txBox="1"/>
          <p:nvPr>
            <p:ph idx="5" type="title"/>
          </p:nvPr>
        </p:nvSpPr>
        <p:spPr>
          <a:xfrm>
            <a:off x="4682136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8" name="Google Shape;108;p96"/>
          <p:cNvSpPr txBox="1"/>
          <p:nvPr>
            <p:ph idx="6" type="subTitle"/>
          </p:nvPr>
        </p:nvSpPr>
        <p:spPr>
          <a:xfrm>
            <a:off x="4682139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9" name="Google Shape;109;p96"/>
          <p:cNvSpPr txBox="1"/>
          <p:nvPr>
            <p:ph idx="7" type="title"/>
          </p:nvPr>
        </p:nvSpPr>
        <p:spPr>
          <a:xfrm>
            <a:off x="6574011" y="3052625"/>
            <a:ext cx="16716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0" name="Google Shape;110;p96"/>
          <p:cNvSpPr txBox="1"/>
          <p:nvPr>
            <p:ph idx="8" type="subTitle"/>
          </p:nvPr>
        </p:nvSpPr>
        <p:spPr>
          <a:xfrm>
            <a:off x="6574014" y="3558837"/>
            <a:ext cx="1671600" cy="11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97"/>
          <p:cNvSpPr txBox="1"/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3" name="Google Shape;113;p97"/>
          <p:cNvSpPr txBox="1"/>
          <p:nvPr>
            <p:ph idx="1" type="subTitle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4" name="Google Shape;114;p97"/>
          <p:cNvSpPr txBox="1"/>
          <p:nvPr>
            <p:ph idx="2" type="title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5" name="Google Shape;115;p97"/>
          <p:cNvSpPr txBox="1"/>
          <p:nvPr>
            <p:ph idx="3" type="subTitle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6" name="Google Shape;116;p97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7" name="Google Shape;117;p97"/>
          <p:cNvSpPr txBox="1"/>
          <p:nvPr>
            <p:ph idx="5" type="title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8" name="Google Shape;118;p97"/>
          <p:cNvSpPr txBox="1"/>
          <p:nvPr>
            <p:ph idx="6" type="subTitle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97"/>
          <p:cNvSpPr txBox="1"/>
          <p:nvPr>
            <p:ph idx="7" type="title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97"/>
          <p:cNvSpPr txBox="1"/>
          <p:nvPr>
            <p:ph idx="8" type="subTitle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97"/>
          <p:cNvSpPr txBox="1"/>
          <p:nvPr>
            <p:ph idx="9" type="title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97"/>
          <p:cNvSpPr txBox="1"/>
          <p:nvPr>
            <p:ph idx="13" type="subTitle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97"/>
          <p:cNvSpPr txBox="1"/>
          <p:nvPr>
            <p:ph idx="14" type="title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4" name="Google Shape;124;p97"/>
          <p:cNvSpPr txBox="1"/>
          <p:nvPr>
            <p:ph idx="15" type="subTitle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98"/>
          <p:cNvSpPr txBox="1"/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7" name="Google Shape;127;p98"/>
          <p:cNvSpPr txBox="1"/>
          <p:nvPr>
            <p:ph idx="2" type="title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98"/>
          <p:cNvSpPr txBox="1"/>
          <p:nvPr>
            <p:ph idx="1" type="subTitle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9" name="Google Shape;129;p98"/>
          <p:cNvSpPr txBox="1"/>
          <p:nvPr>
            <p:ph idx="3" type="title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98"/>
          <p:cNvSpPr txBox="1"/>
          <p:nvPr>
            <p:ph idx="4" type="subTitle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1" name="Google Shape;131;p98"/>
          <p:cNvSpPr txBox="1"/>
          <p:nvPr>
            <p:ph idx="5" type="title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98"/>
          <p:cNvSpPr txBox="1"/>
          <p:nvPr>
            <p:ph idx="6" type="subTitle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3" name="Google Shape;133;p98"/>
          <p:cNvSpPr txBox="1"/>
          <p:nvPr>
            <p:ph idx="7" type="title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98"/>
          <p:cNvSpPr txBox="1"/>
          <p:nvPr>
            <p:ph idx="8" type="subTitle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SECTION_TITLE_AND_DESCRIPTION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99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7" name="Google Shape;137;p9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73"/>
          <p:cNvSpPr txBox="1"/>
          <p:nvPr>
            <p:ph type="title"/>
          </p:nvPr>
        </p:nvSpPr>
        <p:spPr>
          <a:xfrm>
            <a:off x="3762670" y="3177750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" name="Google Shape;23;p7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73"/>
          <p:cNvSpPr txBox="1"/>
          <p:nvPr>
            <p:ph idx="1" type="subTitle"/>
          </p:nvPr>
        </p:nvSpPr>
        <p:spPr>
          <a:xfrm>
            <a:off x="3762670" y="3720650"/>
            <a:ext cx="30687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ONLY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00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00"/>
          <p:cNvSpPr txBox="1"/>
          <p:nvPr>
            <p:ph idx="1" type="subTitle"/>
          </p:nvPr>
        </p:nvSpPr>
        <p:spPr>
          <a:xfrm>
            <a:off x="93850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2">
  <p:cSld name="CAPTION_ONLY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01"/>
          <p:cNvSpPr txBox="1"/>
          <p:nvPr>
            <p:ph type="title"/>
          </p:nvPr>
        </p:nvSpPr>
        <p:spPr>
          <a:xfrm>
            <a:off x="938500" y="445025"/>
            <a:ext cx="57357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101"/>
          <p:cNvSpPr txBox="1"/>
          <p:nvPr>
            <p:ph idx="1" type="subTitle"/>
          </p:nvPr>
        </p:nvSpPr>
        <p:spPr>
          <a:xfrm>
            <a:off x="5817050" y="2435925"/>
            <a:ext cx="2556300" cy="20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SECTION_HEADER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2"/>
          <p:cNvSpPr txBox="1"/>
          <p:nvPr>
            <p:ph type="title"/>
          </p:nvPr>
        </p:nvSpPr>
        <p:spPr>
          <a:xfrm>
            <a:off x="924870" y="760375"/>
            <a:ext cx="3068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102"/>
          <p:cNvSpPr txBox="1"/>
          <p:nvPr>
            <p:ph idx="1" type="subTitle"/>
          </p:nvPr>
        </p:nvSpPr>
        <p:spPr>
          <a:xfrm>
            <a:off x="924875" y="1684275"/>
            <a:ext cx="3305400" cy="109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47" name="Google Shape;147;p102"/>
          <p:cNvSpPr txBox="1"/>
          <p:nvPr/>
        </p:nvSpPr>
        <p:spPr>
          <a:xfrm>
            <a:off x="924875" y="3570000"/>
            <a:ext cx="33054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CREDITS: This presentation template was created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including icons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 and infographics &amp; images by </a:t>
            </a:r>
            <a:r>
              <a:rPr b="0" i="0" lang="en" sz="1000" u="none" cap="none" strike="noStrike">
                <a:solidFill>
                  <a:schemeClr val="accent1"/>
                </a:solidFill>
                <a:uFill>
                  <a:noFill/>
                </a:uFill>
                <a:latin typeface="Montserrat Medium"/>
                <a:ea typeface="Montserrat Medium"/>
                <a:cs typeface="Montserrat Medium"/>
                <a:sym typeface="Montserrat Medium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" sz="1000" u="none" cap="none" strike="noStrike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. </a:t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accent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SECTION_TITLE_AND_DESCRIPTION_1_1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03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103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0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3" name="Google Shape;153;p104"/>
          <p:cNvSpPr txBox="1"/>
          <p:nvPr>
            <p:ph idx="1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74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74"/>
          <p:cNvSpPr txBox="1"/>
          <p:nvPr>
            <p:ph idx="1" type="body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5"/>
          <p:cNvSpPr txBox="1"/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0" name="Google Shape;30;p75"/>
          <p:cNvSpPr txBox="1"/>
          <p:nvPr>
            <p:ph idx="1" type="subTitle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" name="Google Shape;31;p75"/>
          <p:cNvSpPr txBox="1"/>
          <p:nvPr>
            <p:ph idx="2" type="title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2" name="Google Shape;32;p75"/>
          <p:cNvSpPr txBox="1"/>
          <p:nvPr>
            <p:ph idx="3" type="subTitle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3" name="Google Shape;33;p75"/>
          <p:cNvSpPr txBox="1"/>
          <p:nvPr>
            <p:ph idx="4"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 2">
  <p:cSld name="CAPTION_ONLY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6"/>
          <p:cNvSpPr txBox="1"/>
          <p:nvPr>
            <p:ph type="title"/>
          </p:nvPr>
        </p:nvSpPr>
        <p:spPr>
          <a:xfrm>
            <a:off x="938500" y="445025"/>
            <a:ext cx="47022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Numbers">
  <p:cSld name="CAPTION_ONLY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7"/>
          <p:cNvSpPr txBox="1"/>
          <p:nvPr>
            <p:ph type="title"/>
          </p:nvPr>
        </p:nvSpPr>
        <p:spPr>
          <a:xfrm>
            <a:off x="4996800" y="6618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77"/>
          <p:cNvSpPr txBox="1"/>
          <p:nvPr>
            <p:ph idx="1" type="subTitle"/>
          </p:nvPr>
        </p:nvSpPr>
        <p:spPr>
          <a:xfrm>
            <a:off x="4911000" y="12658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77"/>
          <p:cNvSpPr txBox="1"/>
          <p:nvPr>
            <p:ph idx="2" type="title"/>
          </p:nvPr>
        </p:nvSpPr>
        <p:spPr>
          <a:xfrm>
            <a:off x="4996800" y="209919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7"/>
          <p:cNvSpPr txBox="1"/>
          <p:nvPr>
            <p:ph idx="3" type="subTitle"/>
          </p:nvPr>
        </p:nvSpPr>
        <p:spPr>
          <a:xfrm>
            <a:off x="4911000" y="270320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1" name="Google Shape;41;p77"/>
          <p:cNvSpPr txBox="1"/>
          <p:nvPr>
            <p:ph idx="4" type="title"/>
          </p:nvPr>
        </p:nvSpPr>
        <p:spPr>
          <a:xfrm>
            <a:off x="4996800" y="3536543"/>
            <a:ext cx="3159300" cy="723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2" name="Google Shape;42;p77"/>
          <p:cNvSpPr txBox="1"/>
          <p:nvPr>
            <p:ph idx="5" type="subTitle"/>
          </p:nvPr>
        </p:nvSpPr>
        <p:spPr>
          <a:xfrm>
            <a:off x="4911000" y="4140550"/>
            <a:ext cx="3330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None/>
              <a:defRPr sz="21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8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78"/>
          <p:cNvSpPr txBox="1"/>
          <p:nvPr>
            <p:ph idx="1" type="subTitle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9"/>
          <p:cNvSpPr txBox="1"/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9"/>
          <p:cNvSpPr txBox="1"/>
          <p:nvPr>
            <p:ph idx="1" type="body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9" name="Google Shape;49;p79"/>
          <p:cNvSpPr txBox="1"/>
          <p:nvPr>
            <p:ph idx="2" type="body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b="0" i="0" sz="2800" u="none" cap="none" strike="noStrik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7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b="0" i="0" sz="18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7.png"/><Relationship Id="rId5" Type="http://schemas.openxmlformats.org/officeDocument/2006/relationships/image" Target="../media/image3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hyperlink" Target="https://www.auto-multiple-choice.net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"/>
          <p:cNvSpPr txBox="1"/>
          <p:nvPr>
            <p:ph type="ctrTitle"/>
          </p:nvPr>
        </p:nvSpPr>
        <p:spPr>
          <a:xfrm>
            <a:off x="2044225" y="946025"/>
            <a:ext cx="5055600" cy="12678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87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300"/>
              <a:t>Correção automático de provas de múltipla escolha</a:t>
            </a:r>
            <a:endParaRPr sz="2300"/>
          </a:p>
        </p:txBody>
      </p:sp>
      <p:sp>
        <p:nvSpPr>
          <p:cNvPr id="159" name="Google Shape;159;p1"/>
          <p:cNvSpPr txBox="1"/>
          <p:nvPr>
            <p:ph idx="1" type="subTitle"/>
          </p:nvPr>
        </p:nvSpPr>
        <p:spPr>
          <a:xfrm>
            <a:off x="2044200" y="4161850"/>
            <a:ext cx="50556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SCC5830 - Image Processing and Analysis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0" name="Google Shape;160;p1"/>
          <p:cNvSpPr txBox="1"/>
          <p:nvPr>
            <p:ph type="ctrTitle"/>
          </p:nvPr>
        </p:nvSpPr>
        <p:spPr>
          <a:xfrm>
            <a:off x="2941650" y="3157775"/>
            <a:ext cx="3260700" cy="464700"/>
          </a:xfrm>
          <a:prstGeom prst="rect">
            <a:avLst/>
          </a:prstGeom>
          <a:noFill/>
          <a:ln>
            <a:noFill/>
          </a:ln>
          <a:effectLst>
            <a:outerShdw blurRad="100013" rotWithShape="0" algn="bl" dir="8460000" dist="19050">
              <a:srgbClr val="76A5AF">
                <a:alpha val="49411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Connor Sterrett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Luiz </a:t>
            </a: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Ribeiro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0" lang="en" sz="2200">
                <a:latin typeface="Montserrat ExtraLight"/>
                <a:ea typeface="Montserrat ExtraLight"/>
                <a:cs typeface="Montserrat ExtraLight"/>
                <a:sym typeface="Montserrat ExtraLight"/>
              </a:rPr>
              <a:t>Matheus Diniz</a:t>
            </a:r>
            <a:endParaRPr b="0" sz="2200">
              <a:latin typeface="Montserrat ExtraLight"/>
              <a:ea typeface="Montserrat ExtraLight"/>
              <a:cs typeface="Montserrat ExtraLight"/>
              <a:sym typeface="Montserrat ExtraLight"/>
            </a:endParaRPr>
          </a:p>
        </p:txBody>
      </p:sp>
      <p:cxnSp>
        <p:nvCxnSpPr>
          <p:cNvPr id="161" name="Google Shape;161;p1"/>
          <p:cNvCxnSpPr/>
          <p:nvPr/>
        </p:nvCxnSpPr>
        <p:spPr>
          <a:xfrm>
            <a:off x="3190500" y="233657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3d5449ec91_0_352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OTSU THRESHOLD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64" name="Google Shape;264;g13d5449ec91_0_35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65" name="Google Shape;265;g13d5449ec91_0_352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binarizar o imagem, o threshold Otsu foi usado.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método Otsu usa o </a:t>
            </a:r>
            <a:r>
              <a:rPr lang="en"/>
              <a:t>histograma</a:t>
            </a:r>
            <a:r>
              <a:rPr lang="en"/>
              <a:t> das intensidades para selecionar o threshold que maximiza o </a:t>
            </a:r>
            <a:r>
              <a:rPr lang="en"/>
              <a:t>variância</a:t>
            </a:r>
            <a:r>
              <a:rPr lang="en"/>
              <a:t> entre os grupos</a:t>
            </a:r>
            <a:endParaRPr/>
          </a:p>
        </p:txBody>
      </p:sp>
      <p:pic>
        <p:nvPicPr>
          <p:cNvPr id="266" name="Google Shape;266;g13d5449ec91_0_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1500" y="1181225"/>
            <a:ext cx="4819650" cy="247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3d5449ec91_0_390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OTSU THRESHOLD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72" name="Google Shape;272;g13d5449ec91_0_390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73" name="Google Shape;273;g13d5449ec91_0_390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binarizar o imagem, o threshold Otsu foi usado.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método Otsu usa o histograma das intensidades para selecionar o threshold que maximiza o variância entre os grupos</a:t>
            </a:r>
            <a:endParaRPr/>
          </a:p>
        </p:txBody>
      </p:sp>
      <p:pic>
        <p:nvPicPr>
          <p:cNvPr id="274" name="Google Shape;274;g13d5449ec91_0_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8950" y="2733475"/>
            <a:ext cx="2175625" cy="19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13d5449ec91_0_390"/>
          <p:cNvPicPr preferRelativeResize="0"/>
          <p:nvPr/>
        </p:nvPicPr>
        <p:blipFill rotWithShape="1">
          <a:blip r:embed="rId4">
            <a:alphaModFix/>
          </a:blip>
          <a:srcRect b="9706" l="0" r="0" t="0"/>
          <a:stretch/>
        </p:blipFill>
        <p:spPr>
          <a:xfrm>
            <a:off x="3936175" y="2733475"/>
            <a:ext cx="2175625" cy="191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13d5449ec91_0_3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48150" y="633748"/>
            <a:ext cx="2090525" cy="18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g13d5449ec91_0_390"/>
          <p:cNvSpPr txBox="1"/>
          <p:nvPr/>
        </p:nvSpPr>
        <p:spPr>
          <a:xfrm>
            <a:off x="4188298" y="4565997"/>
            <a:ext cx="1755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85D5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CONSTANT THRESHOLD</a:t>
            </a:r>
            <a:endParaRPr b="0" i="0" sz="1400" u="none" cap="none" strike="noStrike">
              <a:solidFill>
                <a:srgbClr val="85D5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8" name="Google Shape;278;g13d5449ec91_0_390"/>
          <p:cNvSpPr txBox="1"/>
          <p:nvPr/>
        </p:nvSpPr>
        <p:spPr>
          <a:xfrm>
            <a:off x="6658811" y="4565997"/>
            <a:ext cx="1755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85D5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OTSU THRESHOLD</a:t>
            </a:r>
            <a:endParaRPr b="0" i="0" sz="1400" u="none" cap="none" strike="noStrike">
              <a:solidFill>
                <a:srgbClr val="85D5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79" name="Google Shape;279;g13d5449ec91_0_390"/>
          <p:cNvSpPr txBox="1"/>
          <p:nvPr/>
        </p:nvSpPr>
        <p:spPr>
          <a:xfrm>
            <a:off x="5415461" y="87622"/>
            <a:ext cx="1755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85D5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IMAGEM ORIGINAL</a:t>
            </a:r>
            <a:endParaRPr b="0" i="0" sz="1400" u="none" cap="none" strike="noStrike">
              <a:solidFill>
                <a:srgbClr val="85D5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3d5449ec91_0_242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MORFOLOGIA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85" name="Google Shape;285;g13d5449ec91_0_24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86" name="Google Shape;286;g13d5449ec91_0_242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Foi utilizado os métodos morfologias erosão e dilatação (e os combinações opening e closing)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Várias combinações foram testados e o melhor resultado para eliminar ruído e manter as marcas foi escolhido</a:t>
            </a:r>
            <a:endParaRPr/>
          </a:p>
        </p:txBody>
      </p:sp>
      <p:pic>
        <p:nvPicPr>
          <p:cNvPr id="287" name="Google Shape;287;g13d5449ec91_0_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525" y="1053162"/>
            <a:ext cx="4612226" cy="303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3d5449ec91_0_409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DETECÇÃO DAS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MARCAS ÓPTICAS</a:t>
            </a:r>
            <a:endParaRPr/>
          </a:p>
        </p:txBody>
      </p:sp>
      <p:cxnSp>
        <p:nvCxnSpPr>
          <p:cNvPr id="293" name="Google Shape;293;g13d5449ec91_0_409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94" name="Google Shape;294;g13d5449ec91_0_409"/>
          <p:cNvSpPr txBox="1"/>
          <p:nvPr>
            <p:ph idx="1" type="body"/>
          </p:nvPr>
        </p:nvSpPr>
        <p:spPr>
          <a:xfrm>
            <a:off x="782350" y="1594300"/>
            <a:ext cx="64554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Detecç</a:t>
            </a:r>
            <a:r>
              <a:rPr lang="en"/>
              <a:t>ão de Objeto Binário Grande (Blob)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</a:t>
            </a:r>
            <a:r>
              <a:rPr lang="en"/>
              <a:t>étodo cv2.SimpleBlobDetector_Params( )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Parâmetros de circularidade e convexidade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13d5449ec91_0_8"/>
          <p:cNvSpPr txBox="1"/>
          <p:nvPr>
            <p:ph type="title"/>
          </p:nvPr>
        </p:nvSpPr>
        <p:spPr>
          <a:xfrm>
            <a:off x="3762675" y="3177750"/>
            <a:ext cx="3716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300" name="Google Shape;300;g13d5449ec91_0_8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01" name="Google Shape;301;g13d5449ec91_0_8"/>
          <p:cNvSpPr txBox="1"/>
          <p:nvPr>
            <p:ph idx="1" type="subTitle"/>
          </p:nvPr>
        </p:nvSpPr>
        <p:spPr>
          <a:xfrm>
            <a:off x="3762676" y="3720650"/>
            <a:ext cx="36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do código</a:t>
            </a:r>
            <a:endParaRPr/>
          </a:p>
        </p:txBody>
      </p:sp>
      <p:cxnSp>
        <p:nvCxnSpPr>
          <p:cNvPr id="302" name="Google Shape;302;g13d5449ec91_0_8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13d5449ec91_0_384"/>
          <p:cNvSpPr txBox="1"/>
          <p:nvPr>
            <p:ph type="title"/>
          </p:nvPr>
        </p:nvSpPr>
        <p:spPr>
          <a:xfrm>
            <a:off x="1920750" y="1634425"/>
            <a:ext cx="5302500" cy="111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3d5449ec91_0_377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RESULTADOS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13" name="Google Shape;313;g13d5449ec91_0_377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314" name="Google Shape;314;g13d5449ec91_0_377"/>
          <p:cNvSpPr txBox="1"/>
          <p:nvPr>
            <p:ph idx="1" type="body"/>
          </p:nvPr>
        </p:nvSpPr>
        <p:spPr>
          <a:xfrm>
            <a:off x="938500" y="1125875"/>
            <a:ext cx="43704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os scans, o código está funcionando bem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Para os fotos, as mudanças nas intensidades dos pixels está interferindo com o thresholding, que afeta o detecção das marcas ópticas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Podemos estender a abordagem para ler as respostas do aluno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13d5449ec91_0_15"/>
          <p:cNvSpPr txBox="1"/>
          <p:nvPr>
            <p:ph type="title"/>
          </p:nvPr>
        </p:nvSpPr>
        <p:spPr>
          <a:xfrm>
            <a:off x="3762675" y="3177750"/>
            <a:ext cx="3716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320" name="Google Shape;320;g13d5449ec91_0_15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21" name="Google Shape;321;g13d5449ec91_0_15"/>
          <p:cNvSpPr txBox="1"/>
          <p:nvPr>
            <p:ph idx="1" type="subTitle"/>
          </p:nvPr>
        </p:nvSpPr>
        <p:spPr>
          <a:xfrm>
            <a:off x="3762675" y="3720650"/>
            <a:ext cx="38883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Considerações e o que nós aprendemos</a:t>
            </a:r>
            <a:endParaRPr/>
          </a:p>
        </p:txBody>
      </p:sp>
      <p:cxnSp>
        <p:nvCxnSpPr>
          <p:cNvPr id="322" name="Google Shape;322;g13d5449ec91_0_15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3d5449ec91_0_428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Conclusão 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328" name="Google Shape;328;g13d5449ec91_0_428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329" name="Google Shape;329;g13d5449ec91_0_428"/>
          <p:cNvSpPr txBox="1"/>
          <p:nvPr/>
        </p:nvSpPr>
        <p:spPr>
          <a:xfrm>
            <a:off x="907700" y="1194025"/>
            <a:ext cx="5105400" cy="208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Para está solução usou se conceitos importantes de processamento de imagem e visão computacional. O grande desafio foi obter bons resultados na base de dados em que o ambiente era instável, ou seja com muitos ruídos e diferença de perspectiva nas imagens. Uma próxima melhoria seria melhorar o método de binarizaçao bem como a performance dessas operações morfológicas.</a:t>
            </a:r>
            <a:endParaRPr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9"/>
          <p:cNvSpPr txBox="1"/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OBRIGADO</a:t>
            </a:r>
            <a:endParaRPr/>
          </a:p>
        </p:txBody>
      </p:sp>
      <p:cxnSp>
        <p:nvCxnSpPr>
          <p:cNvPr id="335" name="Google Shape;335;p69"/>
          <p:cNvCxnSpPr/>
          <p:nvPr/>
        </p:nvCxnSpPr>
        <p:spPr>
          <a:xfrm>
            <a:off x="3190500" y="3203297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"/>
          <p:cNvSpPr txBox="1"/>
          <p:nvPr>
            <p:ph idx="6" type="title"/>
          </p:nvPr>
        </p:nvSpPr>
        <p:spPr>
          <a:xfrm>
            <a:off x="210253" y="1770700"/>
            <a:ext cx="1894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" name="Google Shape;167;p2"/>
          <p:cNvSpPr txBox="1"/>
          <p:nvPr>
            <p:ph type="title"/>
          </p:nvPr>
        </p:nvSpPr>
        <p:spPr>
          <a:xfrm>
            <a:off x="2492301" y="2533900"/>
            <a:ext cx="20868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MÉTODOS</a:t>
            </a:r>
            <a:endParaRPr/>
          </a:p>
        </p:txBody>
      </p:sp>
      <p:sp>
        <p:nvSpPr>
          <p:cNvPr id="168" name="Google Shape;168;p2"/>
          <p:cNvSpPr txBox="1"/>
          <p:nvPr>
            <p:ph idx="1" type="subTitle"/>
          </p:nvPr>
        </p:nvSpPr>
        <p:spPr>
          <a:xfrm>
            <a:off x="2492293" y="3014923"/>
            <a:ext cx="1894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Os métodos usado no solução e a justificação</a:t>
            </a:r>
            <a:endParaRPr/>
          </a:p>
        </p:txBody>
      </p:sp>
      <p:sp>
        <p:nvSpPr>
          <p:cNvPr id="169" name="Google Shape;169;p2"/>
          <p:cNvSpPr txBox="1"/>
          <p:nvPr>
            <p:ph idx="2" type="title"/>
          </p:nvPr>
        </p:nvSpPr>
        <p:spPr>
          <a:xfrm>
            <a:off x="4774342" y="2533900"/>
            <a:ext cx="1894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RESULTADOS</a:t>
            </a:r>
            <a:endParaRPr/>
          </a:p>
        </p:txBody>
      </p:sp>
      <p:sp>
        <p:nvSpPr>
          <p:cNvPr id="170" name="Google Shape;170;p2"/>
          <p:cNvSpPr txBox="1"/>
          <p:nvPr>
            <p:ph idx="3" type="subTitle"/>
          </p:nvPr>
        </p:nvSpPr>
        <p:spPr>
          <a:xfrm>
            <a:off x="4774342" y="3014923"/>
            <a:ext cx="1894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Demo do solução e os resultados</a:t>
            </a:r>
            <a:endParaRPr/>
          </a:p>
        </p:txBody>
      </p:sp>
      <p:sp>
        <p:nvSpPr>
          <p:cNvPr id="171" name="Google Shape;171;p2"/>
          <p:cNvSpPr txBox="1"/>
          <p:nvPr>
            <p:ph idx="4" type="title"/>
          </p:nvPr>
        </p:nvSpPr>
        <p:spPr>
          <a:xfrm>
            <a:off x="210250" y="2533900"/>
            <a:ext cx="1894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72" name="Google Shape;172;p2"/>
          <p:cNvSpPr txBox="1"/>
          <p:nvPr>
            <p:ph idx="5" type="subTitle"/>
          </p:nvPr>
        </p:nvSpPr>
        <p:spPr>
          <a:xfrm>
            <a:off x="210250" y="3014923"/>
            <a:ext cx="1894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Contexto sobre o problema e o conjunto de dados</a:t>
            </a:r>
            <a:endParaRPr/>
          </a:p>
        </p:txBody>
      </p:sp>
      <p:sp>
        <p:nvSpPr>
          <p:cNvPr id="173" name="Google Shape;173;p2"/>
          <p:cNvSpPr txBox="1"/>
          <p:nvPr>
            <p:ph idx="7" type="title"/>
          </p:nvPr>
        </p:nvSpPr>
        <p:spPr>
          <a:xfrm>
            <a:off x="2492296" y="1770700"/>
            <a:ext cx="1894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4" name="Google Shape;174;p2"/>
          <p:cNvSpPr txBox="1"/>
          <p:nvPr>
            <p:ph idx="8" type="title"/>
          </p:nvPr>
        </p:nvSpPr>
        <p:spPr>
          <a:xfrm>
            <a:off x="4774339" y="1770700"/>
            <a:ext cx="1894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75" name="Google Shape;175;p2"/>
          <p:cNvCxnSpPr/>
          <p:nvPr/>
        </p:nvCxnSpPr>
        <p:spPr>
          <a:xfrm>
            <a:off x="975409" y="2471196"/>
            <a:ext cx="36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76" name="Google Shape;176;p2"/>
          <p:cNvCxnSpPr/>
          <p:nvPr/>
        </p:nvCxnSpPr>
        <p:spPr>
          <a:xfrm>
            <a:off x="3257452" y="2471196"/>
            <a:ext cx="36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cxnSp>
        <p:nvCxnSpPr>
          <p:cNvPr id="177" name="Google Shape;177;p2"/>
          <p:cNvCxnSpPr/>
          <p:nvPr/>
        </p:nvCxnSpPr>
        <p:spPr>
          <a:xfrm>
            <a:off x="5539496" y="2471196"/>
            <a:ext cx="36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  <p:sp>
        <p:nvSpPr>
          <p:cNvPr id="178" name="Google Shape;178;p2"/>
          <p:cNvSpPr txBox="1"/>
          <p:nvPr>
            <p:ph idx="2" type="title"/>
          </p:nvPr>
        </p:nvSpPr>
        <p:spPr>
          <a:xfrm>
            <a:off x="6907942" y="2533900"/>
            <a:ext cx="1894200" cy="495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/>
              <a:t>CONCLUSÃO</a:t>
            </a:r>
            <a:endParaRPr/>
          </a:p>
        </p:txBody>
      </p:sp>
      <p:sp>
        <p:nvSpPr>
          <p:cNvPr id="179" name="Google Shape;179;p2"/>
          <p:cNvSpPr txBox="1"/>
          <p:nvPr>
            <p:ph idx="3" type="subTitle"/>
          </p:nvPr>
        </p:nvSpPr>
        <p:spPr>
          <a:xfrm>
            <a:off x="6907942" y="3091123"/>
            <a:ext cx="1894200" cy="11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Considerações finais e o que nós aprendemos</a:t>
            </a:r>
            <a:endParaRPr/>
          </a:p>
        </p:txBody>
      </p:sp>
      <p:sp>
        <p:nvSpPr>
          <p:cNvPr id="180" name="Google Shape;180;p2"/>
          <p:cNvSpPr txBox="1"/>
          <p:nvPr>
            <p:ph idx="8" type="title"/>
          </p:nvPr>
        </p:nvSpPr>
        <p:spPr>
          <a:xfrm>
            <a:off x="6907939" y="1770700"/>
            <a:ext cx="18942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181" name="Google Shape;181;p2"/>
          <p:cNvCxnSpPr/>
          <p:nvPr/>
        </p:nvCxnSpPr>
        <p:spPr>
          <a:xfrm>
            <a:off x="7673096" y="2394996"/>
            <a:ext cx="3639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"/>
          <p:cNvSpPr txBox="1"/>
          <p:nvPr>
            <p:ph type="title"/>
          </p:nvPr>
        </p:nvSpPr>
        <p:spPr>
          <a:xfrm>
            <a:off x="3762675" y="3177750"/>
            <a:ext cx="3716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INTRODUÇÃO</a:t>
            </a:r>
            <a:endParaRPr/>
          </a:p>
        </p:txBody>
      </p:sp>
      <p:sp>
        <p:nvSpPr>
          <p:cNvPr id="187" name="Google Shape;187;p3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1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88" name="Google Shape;188;p3"/>
          <p:cNvSpPr txBox="1"/>
          <p:nvPr>
            <p:ph idx="1" type="subTitle"/>
          </p:nvPr>
        </p:nvSpPr>
        <p:spPr>
          <a:xfrm>
            <a:off x="3762676" y="3720650"/>
            <a:ext cx="36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 Dataset - Auto Multiple Choice</a:t>
            </a:r>
            <a:endParaRPr/>
          </a:p>
        </p:txBody>
      </p:sp>
      <p:cxnSp>
        <p:nvCxnSpPr>
          <p:cNvPr id="189" name="Google Shape;189;p3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1"/>
              </a:srgbClr>
            </a:outerShdw>
          </a:effectLst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3d5449ec91_0_22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AUTO MULTIPLE CHOICE (AMC)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95" name="Google Shape;195;g13d5449ec91_0_22"/>
          <p:cNvSpPr txBox="1"/>
          <p:nvPr>
            <p:ph idx="1" type="body"/>
          </p:nvPr>
        </p:nvSpPr>
        <p:spPr>
          <a:xfrm>
            <a:off x="938500" y="1125875"/>
            <a:ext cx="5383800" cy="276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Uso de LaTeX para criar provas de </a:t>
            </a:r>
            <a:r>
              <a:rPr lang="en"/>
              <a:t>múltipla</a:t>
            </a:r>
            <a:r>
              <a:rPr lang="en"/>
              <a:t> escolha 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 marcas ópticas e códigos que ajuda na leitura e correção </a:t>
            </a:r>
            <a:r>
              <a:rPr lang="en"/>
              <a:t>automática</a:t>
            </a:r>
            <a:r>
              <a:rPr lang="en"/>
              <a:t> da prova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Grátis e Open Source</a:t>
            </a:r>
            <a:endParaRPr/>
          </a:p>
        </p:txBody>
      </p:sp>
      <p:cxnSp>
        <p:nvCxnSpPr>
          <p:cNvPr id="196" name="Google Shape;196;g13d5449ec91_0_22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pic>
        <p:nvPicPr>
          <p:cNvPr id="197" name="Google Shape;197;g13d5449ec91_0_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6200" y="1377850"/>
            <a:ext cx="3590925" cy="7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3d5449ec91_0_22"/>
          <p:cNvSpPr txBox="1"/>
          <p:nvPr/>
        </p:nvSpPr>
        <p:spPr>
          <a:xfrm>
            <a:off x="938500" y="4518925"/>
            <a:ext cx="5031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32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Disponível em:</a:t>
            </a:r>
            <a:r>
              <a:rPr lang="en" sz="900">
                <a:solidFill>
                  <a:srgbClr val="52637A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sz="9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https://www.auto-multiple-choice.net/</a:t>
            </a:r>
            <a:endParaRPr sz="900">
              <a:solidFill>
                <a:srgbClr val="52637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13d5449ec91_0_121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AUTO MULTIPLE CHOICE (AMC)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04" name="Google Shape;204;g13d5449ec91_0_12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05" name="Google Shape;205;g13d5449ec91_0_121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AMC foi usado para gerar exames para o conjunto de dados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Marcas ópticas nos cantos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Código para o exame, a página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Código do aluno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Area de respostas</a:t>
            </a:r>
            <a:endParaRPr/>
          </a:p>
        </p:txBody>
      </p:sp>
      <p:pic>
        <p:nvPicPr>
          <p:cNvPr id="206" name="Google Shape;206;g13d5449ec91_0_121"/>
          <p:cNvPicPr preferRelativeResize="0"/>
          <p:nvPr/>
        </p:nvPicPr>
        <p:blipFill rotWithShape="1">
          <a:blip r:embed="rId3">
            <a:alphaModFix/>
          </a:blip>
          <a:srcRect b="7262" l="10953" r="8146" t="7500"/>
          <a:stretch/>
        </p:blipFill>
        <p:spPr>
          <a:xfrm>
            <a:off x="4243400" y="1136725"/>
            <a:ext cx="4408700" cy="3274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13d5449ec91_0_121"/>
          <p:cNvSpPr/>
          <p:nvPr/>
        </p:nvSpPr>
        <p:spPr>
          <a:xfrm>
            <a:off x="1051560" y="2788920"/>
            <a:ext cx="365700" cy="183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g13d5449ec91_0_121"/>
          <p:cNvSpPr/>
          <p:nvPr/>
        </p:nvSpPr>
        <p:spPr>
          <a:xfrm>
            <a:off x="1051560" y="3380025"/>
            <a:ext cx="365700" cy="183000"/>
          </a:xfrm>
          <a:prstGeom prst="rect">
            <a:avLst/>
          </a:prstGeom>
          <a:solidFill>
            <a:srgbClr val="00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g13d5449ec91_0_121"/>
          <p:cNvSpPr/>
          <p:nvPr/>
        </p:nvSpPr>
        <p:spPr>
          <a:xfrm>
            <a:off x="1051560" y="3795050"/>
            <a:ext cx="365700" cy="183000"/>
          </a:xfrm>
          <a:prstGeom prst="rect">
            <a:avLst/>
          </a:prstGeom>
          <a:solidFill>
            <a:srgbClr val="1155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13d5449ec91_0_121"/>
          <p:cNvSpPr/>
          <p:nvPr/>
        </p:nvSpPr>
        <p:spPr>
          <a:xfrm>
            <a:off x="4270248" y="1408176"/>
            <a:ext cx="183000" cy="18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13d5449ec91_0_121"/>
          <p:cNvSpPr/>
          <p:nvPr/>
        </p:nvSpPr>
        <p:spPr>
          <a:xfrm>
            <a:off x="8284464" y="1408176"/>
            <a:ext cx="183000" cy="183000"/>
          </a:xfrm>
          <a:prstGeom prst="ellipse">
            <a:avLst/>
          </a:prstGeom>
          <a:noFill/>
          <a:ln cap="flat" cmpd="sng" w="38100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13d5449ec91_0_121"/>
          <p:cNvSpPr/>
          <p:nvPr/>
        </p:nvSpPr>
        <p:spPr>
          <a:xfrm>
            <a:off x="1051560" y="2112920"/>
            <a:ext cx="365700" cy="1830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3d5449ec91_0_151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CÓDIGO DA PROVA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18" name="Google Shape;218;g13d5449ec91_0_151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19" name="Google Shape;219;g13d5449ec91_0_151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código da prova contém informação sobre: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N°</a:t>
            </a:r>
            <a:r>
              <a:rPr lang="en"/>
              <a:t> da prova</a:t>
            </a:r>
            <a:endParaRPr/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N° </a:t>
            </a:r>
            <a:r>
              <a:rPr lang="en"/>
              <a:t>da página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N° de verificação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 código é codificado em binária onde um bloco preenchido representa 1</a:t>
            </a:r>
            <a:endParaRPr/>
          </a:p>
        </p:txBody>
      </p:sp>
      <p:pic>
        <p:nvPicPr>
          <p:cNvPr id="220" name="Google Shape;220;g13d5449ec91_0_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4975" y="1778250"/>
            <a:ext cx="2828925" cy="1362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3d5449ec91_0_164"/>
          <p:cNvSpPr txBox="1"/>
          <p:nvPr>
            <p:ph type="title"/>
          </p:nvPr>
        </p:nvSpPr>
        <p:spPr>
          <a:xfrm>
            <a:off x="938500" y="44502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BASE DE DADOS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26" name="Google Shape;226;g13d5449ec91_0_16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  <p:sp>
        <p:nvSpPr>
          <p:cNvPr id="227" name="Google Shape;227;g13d5449ec91_0_164"/>
          <p:cNvSpPr txBox="1"/>
          <p:nvPr>
            <p:ph idx="1" type="body"/>
          </p:nvPr>
        </p:nvSpPr>
        <p:spPr>
          <a:xfrm>
            <a:off x="938500" y="1125875"/>
            <a:ext cx="28506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Usando o template da prova, dois conjuntos foram criados: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Provas enchidas digitalizadas com </a:t>
            </a:r>
            <a:r>
              <a:rPr lang="en"/>
              <a:t>scanner</a:t>
            </a:r>
            <a:endParaRPr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Provas capturadas pelo celular, com diferenças na luminosidade, rotação, </a:t>
            </a:r>
            <a:r>
              <a:rPr lang="en"/>
              <a:t>ruído</a:t>
            </a:r>
            <a:r>
              <a:rPr lang="en"/>
              <a:t> adicionado, etc.</a:t>
            </a:r>
            <a:endParaRPr/>
          </a:p>
        </p:txBody>
      </p:sp>
      <p:pic>
        <p:nvPicPr>
          <p:cNvPr id="228" name="Google Shape;228;g13d5449ec91_0_1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5825" y="445026"/>
            <a:ext cx="2602949" cy="2000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13d5449ec91_0_1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15823" y="2627075"/>
            <a:ext cx="2602951" cy="207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13d5449ec91_0_1"/>
          <p:cNvSpPr txBox="1"/>
          <p:nvPr>
            <p:ph type="title"/>
          </p:nvPr>
        </p:nvSpPr>
        <p:spPr>
          <a:xfrm>
            <a:off x="3762675" y="3177750"/>
            <a:ext cx="3716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MÉTODOS</a:t>
            </a:r>
            <a:endParaRPr/>
          </a:p>
        </p:txBody>
      </p:sp>
      <p:sp>
        <p:nvSpPr>
          <p:cNvPr id="235" name="Google Shape;235;g13d5449ec91_0_1"/>
          <p:cNvSpPr txBox="1"/>
          <p:nvPr>
            <p:ph idx="2" type="title"/>
          </p:nvPr>
        </p:nvSpPr>
        <p:spPr>
          <a:xfrm>
            <a:off x="1048270" y="3287500"/>
            <a:ext cx="2412900" cy="931500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6360000" dist="28575">
              <a:schemeClr val="accent1">
                <a:alpha val="4941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36" name="Google Shape;236;g13d5449ec91_0_1"/>
          <p:cNvSpPr txBox="1"/>
          <p:nvPr>
            <p:ph idx="1" type="subTitle"/>
          </p:nvPr>
        </p:nvSpPr>
        <p:spPr>
          <a:xfrm>
            <a:off x="3762676" y="3720650"/>
            <a:ext cx="36402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Os métodos utilizados</a:t>
            </a:r>
            <a:endParaRPr/>
          </a:p>
        </p:txBody>
      </p:sp>
      <p:cxnSp>
        <p:nvCxnSpPr>
          <p:cNvPr id="237" name="Google Shape;237;g13d5449ec91_0_1"/>
          <p:cNvCxnSpPr/>
          <p:nvPr/>
        </p:nvCxnSpPr>
        <p:spPr>
          <a:xfrm>
            <a:off x="3610750" y="3253297"/>
            <a:ext cx="0" cy="9999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FFFFFF">
                <a:alpha val="49410"/>
              </a:srgbClr>
            </a:outerShdw>
          </a:effectLst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3d5449ec91_0_251"/>
          <p:cNvSpPr txBox="1"/>
          <p:nvPr>
            <p:ph type="title"/>
          </p:nvPr>
        </p:nvSpPr>
        <p:spPr>
          <a:xfrm>
            <a:off x="903550" y="105175"/>
            <a:ext cx="6455400" cy="58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PRE-PROCESSAMENTO</a:t>
            </a:r>
            <a:endParaRPr>
              <a:solidFill>
                <a:schemeClr val="accent1"/>
              </a:solidFill>
            </a:endParaRPr>
          </a:p>
        </p:txBody>
      </p:sp>
      <p:cxnSp>
        <p:nvCxnSpPr>
          <p:cNvPr id="243" name="Google Shape;243;g13d5449ec91_0_251"/>
          <p:cNvCxnSpPr>
            <a:endCxn id="244" idx="6"/>
          </p:cNvCxnSpPr>
          <p:nvPr/>
        </p:nvCxnSpPr>
        <p:spPr>
          <a:xfrm>
            <a:off x="1092961" y="2152384"/>
            <a:ext cx="7035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" name="Google Shape;245;g13d5449ec91_0_251"/>
          <p:cNvSpPr txBox="1"/>
          <p:nvPr>
            <p:ph idx="4294967295" type="subTitle"/>
          </p:nvPr>
        </p:nvSpPr>
        <p:spPr>
          <a:xfrm>
            <a:off x="354800" y="2476100"/>
            <a:ext cx="1677000" cy="12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Para melhorar o desempenho do código o </a:t>
            </a:r>
            <a:r>
              <a:rPr lang="en" sz="1400">
                <a:solidFill>
                  <a:schemeClr val="lt1"/>
                </a:solidFill>
              </a:rPr>
              <a:t>tamanho</a:t>
            </a:r>
            <a:r>
              <a:rPr lang="en" sz="1400">
                <a:solidFill>
                  <a:schemeClr val="lt1"/>
                </a:solidFill>
              </a:rPr>
              <a:t> do exame foi </a:t>
            </a:r>
            <a:r>
              <a:rPr lang="en" sz="1400">
                <a:solidFill>
                  <a:schemeClr val="lt1"/>
                </a:solidFill>
              </a:rPr>
              <a:t>diminuído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6" name="Google Shape;246;g13d5449ec91_0_251"/>
          <p:cNvSpPr txBox="1"/>
          <p:nvPr>
            <p:ph idx="4294967295" type="title"/>
          </p:nvPr>
        </p:nvSpPr>
        <p:spPr>
          <a:xfrm>
            <a:off x="3900361" y="1314572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2"/>
                </a:solidFill>
              </a:rPr>
              <a:t>OTSU THRESHOLD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47" name="Google Shape;247;g13d5449ec91_0_251"/>
          <p:cNvSpPr txBox="1"/>
          <p:nvPr>
            <p:ph idx="4294967295" type="subTitle"/>
          </p:nvPr>
        </p:nvSpPr>
        <p:spPr>
          <a:xfrm>
            <a:off x="3900375" y="2476088"/>
            <a:ext cx="15273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Para binarizar, o </a:t>
            </a:r>
            <a:r>
              <a:rPr lang="en" sz="1400">
                <a:solidFill>
                  <a:schemeClr val="lt1"/>
                </a:solidFill>
              </a:rPr>
              <a:t>método de</a:t>
            </a:r>
            <a:r>
              <a:rPr lang="en" sz="1400">
                <a:solidFill>
                  <a:schemeClr val="lt1"/>
                </a:solidFill>
              </a:rPr>
              <a:t> Otsu </a:t>
            </a:r>
            <a:r>
              <a:rPr lang="en" sz="1400">
                <a:solidFill>
                  <a:schemeClr val="lt1"/>
                </a:solidFill>
              </a:rPr>
              <a:t>threshold</a:t>
            </a:r>
            <a:r>
              <a:rPr lang="en" sz="1400">
                <a:solidFill>
                  <a:schemeClr val="lt1"/>
                </a:solidFill>
              </a:rPr>
              <a:t> foi usado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8" name="Google Shape;248;g13d5449ec91_0_251"/>
          <p:cNvSpPr txBox="1"/>
          <p:nvPr>
            <p:ph idx="4294967295" type="subTitle"/>
          </p:nvPr>
        </p:nvSpPr>
        <p:spPr>
          <a:xfrm>
            <a:off x="2162520" y="2490922"/>
            <a:ext cx="1622100" cy="12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O imagem foi convertido para grayscale usando </a:t>
            </a:r>
            <a:r>
              <a:rPr lang="en" sz="1400">
                <a:solidFill>
                  <a:schemeClr val="lt1"/>
                </a:solidFill>
              </a:rPr>
              <a:t>luminância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9" name="Google Shape;249;g13d5449ec91_0_251"/>
          <p:cNvSpPr txBox="1"/>
          <p:nvPr>
            <p:ph idx="4294967295" type="title"/>
          </p:nvPr>
        </p:nvSpPr>
        <p:spPr>
          <a:xfrm>
            <a:off x="2071248" y="1314572"/>
            <a:ext cx="1755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 sz="1400">
                <a:solidFill>
                  <a:schemeClr val="dk2"/>
                </a:solidFill>
              </a:rPr>
              <a:t>CONVERSÃO GRAYSCALE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0" name="Google Shape;250;g13d5449ec91_0_251"/>
          <p:cNvSpPr/>
          <p:nvPr/>
        </p:nvSpPr>
        <p:spPr>
          <a:xfrm>
            <a:off x="1064650" y="204362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g13d5449ec91_0_251"/>
          <p:cNvSpPr/>
          <p:nvPr/>
        </p:nvSpPr>
        <p:spPr>
          <a:xfrm>
            <a:off x="2848875" y="204362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g13d5449ec91_0_251"/>
          <p:cNvSpPr/>
          <p:nvPr/>
        </p:nvSpPr>
        <p:spPr>
          <a:xfrm>
            <a:off x="4556900" y="2043622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g13d5449ec91_0_251"/>
          <p:cNvSpPr/>
          <p:nvPr/>
        </p:nvSpPr>
        <p:spPr>
          <a:xfrm>
            <a:off x="6155461" y="204353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g13d5449ec91_0_251"/>
          <p:cNvSpPr txBox="1"/>
          <p:nvPr/>
        </p:nvSpPr>
        <p:spPr>
          <a:xfrm>
            <a:off x="293948" y="1314572"/>
            <a:ext cx="1755900" cy="6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>
                <a:solidFill>
                  <a:srgbClr val="85D5E6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RESIZING</a:t>
            </a:r>
            <a:endParaRPr b="0" i="0" sz="1400" u="none" cap="none" strike="noStrike">
              <a:solidFill>
                <a:srgbClr val="85D5E6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255" name="Google Shape;255;g13d5449ec91_0_251"/>
          <p:cNvSpPr txBox="1"/>
          <p:nvPr>
            <p:ph idx="4294967295" type="title"/>
          </p:nvPr>
        </p:nvSpPr>
        <p:spPr>
          <a:xfrm>
            <a:off x="5500561" y="1314484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2"/>
                </a:solidFill>
              </a:rPr>
              <a:t>MÉTODOS DE MORFOLOGIA</a:t>
            </a:r>
            <a:endParaRPr sz="1400">
              <a:solidFill>
                <a:schemeClr val="dk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6" name="Google Shape;256;g13d5449ec91_0_251"/>
          <p:cNvSpPr txBox="1"/>
          <p:nvPr>
            <p:ph idx="4294967295" type="subTitle"/>
          </p:nvPr>
        </p:nvSpPr>
        <p:spPr>
          <a:xfrm>
            <a:off x="5540200" y="2476088"/>
            <a:ext cx="15273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Para melhorar a leitura, o imagem foi tratado com os métodos de morfologia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4" name="Google Shape;244;g13d5449ec91_0_251"/>
          <p:cNvSpPr/>
          <p:nvPr/>
        </p:nvSpPr>
        <p:spPr>
          <a:xfrm>
            <a:off x="7911361" y="2043634"/>
            <a:ext cx="217500" cy="217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" name="Google Shape;257;g13d5449ec91_0_251"/>
          <p:cNvSpPr txBox="1"/>
          <p:nvPr>
            <p:ph idx="4294967295" type="title"/>
          </p:nvPr>
        </p:nvSpPr>
        <p:spPr>
          <a:xfrm>
            <a:off x="7256461" y="1314584"/>
            <a:ext cx="1527300" cy="3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400">
                <a:solidFill>
                  <a:schemeClr val="dk2"/>
                </a:solidFill>
              </a:rPr>
              <a:t>DETECÇÃO DAS MARCAS ÓPTICAS</a:t>
            </a:r>
            <a:endParaRPr sz="1400">
              <a:solidFill>
                <a:schemeClr val="dk2"/>
              </a:solidFill>
            </a:endParaRPr>
          </a:p>
        </p:txBody>
      </p:sp>
      <p:sp>
        <p:nvSpPr>
          <p:cNvPr id="258" name="Google Shape;258;g13d5449ec91_0_251"/>
          <p:cNvSpPr txBox="1"/>
          <p:nvPr>
            <p:ph idx="4294967295" type="subTitle"/>
          </p:nvPr>
        </p:nvSpPr>
        <p:spPr>
          <a:xfrm>
            <a:off x="7296100" y="2476188"/>
            <a:ext cx="1527300" cy="15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Montserrat"/>
              <a:buNone/>
            </a:pPr>
            <a:r>
              <a:rPr lang="en" sz="1400">
                <a:solidFill>
                  <a:schemeClr val="lt1"/>
                </a:solidFill>
              </a:rPr>
              <a:t>As marcas foram lidas usando várias métodos</a:t>
            </a:r>
            <a:endParaRPr b="0" i="0" sz="14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